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0" r:id="rId3"/>
    <p:sldId id="258" r:id="rId4"/>
    <p:sldId id="274" r:id="rId5"/>
    <p:sldId id="259" r:id="rId6"/>
    <p:sldId id="276" r:id="rId7"/>
    <p:sldId id="275" r:id="rId8"/>
    <p:sldId id="260" r:id="rId9"/>
    <p:sldId id="278" r:id="rId10"/>
    <p:sldId id="261" r:id="rId11"/>
    <p:sldId id="262" r:id="rId12"/>
    <p:sldId id="264" r:id="rId13"/>
    <p:sldId id="279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67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486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9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26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30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50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12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012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92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4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757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5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A90CC64-DE41-4B59-88B3-7B3EF950D887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08CBF88-A55E-4414-B985-F1CEB15A8A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83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2305050"/>
          </a:xfrm>
        </p:spPr>
        <p:txBody>
          <a:bodyPr>
            <a:normAutofit/>
          </a:bodyPr>
          <a:lstStyle/>
          <a:p>
            <a:r>
              <a:rPr lang="en-US" sz="5300" b="1" dirty="0">
                <a:solidFill>
                  <a:srgbClr val="00B050"/>
                </a:solidFill>
              </a:rPr>
              <a:t>THE DOME – IN FRP</a:t>
            </a:r>
            <a:br>
              <a:rPr lang="en-US" sz="5300" b="1" dirty="0">
                <a:solidFill>
                  <a:srgbClr val="00B050"/>
                </a:solidFill>
              </a:rPr>
            </a:br>
            <a:r>
              <a:rPr lang="en-US" sz="5300" b="1" dirty="0">
                <a:solidFill>
                  <a:srgbClr val="FF0000"/>
                </a:solidFill>
              </a:rPr>
              <a:t>THE ULTIMATE LIGHTWEIGHT SOLUTION </a:t>
            </a:r>
            <a:endParaRPr lang="en-US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724399"/>
            <a:ext cx="6921151" cy="111992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GFRC FACADES</a:t>
            </a:r>
          </a:p>
          <a:p>
            <a:r>
              <a:rPr lang="en-US" b="1" dirty="0">
                <a:solidFill>
                  <a:srgbClr val="FF0000"/>
                </a:solidFill>
              </a:rPr>
              <a:t>MUMBAI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Algerian" panose="04020705040A02060702" pitchFamily="82" charset="0"/>
              </a:rPr>
              <a:t>FRP DETAILS &amp;</a:t>
            </a:r>
            <a:br>
              <a:rPr lang="en-US" sz="3600" b="1" dirty="0">
                <a:solidFill>
                  <a:srgbClr val="C00000"/>
                </a:solidFill>
                <a:latin typeface="Algerian" panose="04020705040A02060702" pitchFamily="82" charset="0"/>
              </a:rPr>
            </a:br>
            <a:r>
              <a:rPr lang="en-US" sz="3600" b="1" dirty="0">
                <a:solidFill>
                  <a:srgbClr val="C00000"/>
                </a:solidFill>
                <a:latin typeface="Algerian" panose="04020705040A02060702" pitchFamily="82" charset="0"/>
              </a:rPr>
              <a:t> FACTS ON THE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6" y="2157731"/>
            <a:ext cx="8065294" cy="4166869"/>
          </a:xfrm>
        </p:spPr>
        <p:txBody>
          <a:bodyPr>
            <a:normAutofit fontScale="92500" lnSpcReduction="20000"/>
          </a:bodyPr>
          <a:lstStyle/>
          <a:p>
            <a:endParaRPr lang="en-US" sz="1800" b="1" dirty="0"/>
          </a:p>
          <a:p>
            <a:r>
              <a:rPr lang="en-US" sz="1800" b="1" dirty="0"/>
              <a:t>FRP IS A VERY VERSITILE LOW WEIGHT MATERIAL FOR EXTERIOR DOMES AS IT PROVIDES A SEAMLESS FINISH , LOW WEIGHT TO STEEL FRAMEWORK &amp; LIFE </a:t>
            </a:r>
          </a:p>
          <a:p>
            <a:r>
              <a:rPr lang="en-US" sz="1800" b="1" dirty="0"/>
              <a:t>FRP MANUFACTURING IS INDEED A LABOUROUS PROCESS WHEREIN </a:t>
            </a:r>
          </a:p>
          <a:p>
            <a:r>
              <a:rPr lang="en-US" sz="1800" b="1" dirty="0"/>
              <a:t>A LAYER OF GEL COAT IS APPLIED ONTO THE FACE OF THE MOLD AND THE A LAYER OF FIBRE MAT AND SO ON TO ACHIEVE THE DESIRED THICKNESS</a:t>
            </a:r>
          </a:p>
          <a:p>
            <a:r>
              <a:rPr lang="en-US" sz="1800" b="1" dirty="0"/>
              <a:t>THE THICKNESS OF THIS FRP MODULE BEING 8MM &amp; ITS WEIGHT BEING 11 KGS PER SQM, WHEREAS IF CONISDERED IN GRC THE WEIGHT WOULD BE OVER 55 KGS PER SQM FOR A THICKNESS OF 20MM.</a:t>
            </a:r>
          </a:p>
          <a:p>
            <a:r>
              <a:rPr lang="en-US" sz="1800" b="1" dirty="0"/>
              <a:t>FR FRP GRADE ALSO AVAILABLE WHERE SUCH RARINGS ARE ESSENTIAL</a:t>
            </a:r>
          </a:p>
          <a:p>
            <a:r>
              <a:rPr lang="en-US" sz="1800" b="1"/>
              <a:t>UV RESISTANT RESIGN ASSO AVAILABLE ON REQUEST</a:t>
            </a:r>
            <a:endParaRPr lang="en-US" sz="1800" b="1" dirty="0"/>
          </a:p>
          <a:p>
            <a:r>
              <a:rPr lang="en-US" sz="1800" b="1" dirty="0"/>
              <a:t>A PROPOTIONAUE WEIGHT OF STEEL IS TO BE CONSIDERED IN USING THE TWO DIFFERENT ELEMENTS FRP / GRC,  AND THE RATIO OF STEEL REQUIRED IS APPROXIMATELY -  1: 4</a:t>
            </a:r>
          </a:p>
          <a:p>
            <a:endParaRPr lang="en-US" sz="1800" b="1" dirty="0"/>
          </a:p>
          <a:p>
            <a:endParaRPr lang="en-US" sz="1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FRP IS A VERY VERSITILE LOW WEIGHT MATERIAL FOR EXTERIOR DOMES AS IT PROVIDES A SEAMLESS FINISH , LOW WEIGHT TO STEEL FRAMEWORK &amp; LIFE </a:t>
            </a:r>
            <a:endParaRPr lang="en-US" sz="2000" b="1" dirty="0">
              <a:solidFill>
                <a:srgbClr val="00B050"/>
              </a:solidFill>
            </a:endParaRPr>
          </a:p>
        </p:txBody>
      </p:sp>
      <p:pic>
        <p:nvPicPr>
          <p:cNvPr id="2050" name="Picture 2" descr="C:\Users\Admin\Desktop\FRP DOME WORKS LATUR\IMG-20200608-WA001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05000" y="1524000"/>
            <a:ext cx="5181600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92919" y="304801"/>
            <a:ext cx="8079581" cy="10668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THE MOLD AND ITS FRAMEWORK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507492" y="1371601"/>
            <a:ext cx="3806190" cy="658367"/>
          </a:xfrm>
        </p:spPr>
        <p:txBody>
          <a:bodyPr/>
          <a:lstStyle/>
          <a:p>
            <a:pPr algn="ctr"/>
            <a:r>
              <a:rPr lang="en-US" b="1" dirty="0"/>
              <a:t>THE MOLD  - 1/16 PART</a:t>
            </a:r>
          </a:p>
        </p:txBody>
      </p:sp>
      <p:pic>
        <p:nvPicPr>
          <p:cNvPr id="5122" name="Picture 2" descr="C:\Users\Admin\Desktop\FRP DOME WORKS LATUR\IMG-20200608-WA00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1441847" y="2582863"/>
            <a:ext cx="2464593" cy="3286125"/>
          </a:xfrm>
          <a:prstGeom prst="rect">
            <a:avLst/>
          </a:prstGeom>
          <a:noFill/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766310" y="1371601"/>
            <a:ext cx="3806190" cy="658367"/>
          </a:xfrm>
        </p:spPr>
        <p:txBody>
          <a:bodyPr/>
          <a:lstStyle/>
          <a:p>
            <a:pPr algn="ctr"/>
            <a:r>
              <a:rPr lang="en-US" b="1" dirty="0"/>
              <a:t>THE FRAME WORK </a:t>
            </a:r>
          </a:p>
        </p:txBody>
      </p:sp>
      <p:pic>
        <p:nvPicPr>
          <p:cNvPr id="5123" name="Picture 3" descr="C:\Users\Admin\Desktop\FRP DOME WORKS LATUR\IMG-20200608-WA002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5529262" y="2582863"/>
            <a:ext cx="1971675" cy="3286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" y="228601"/>
            <a:ext cx="8079581" cy="106679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THE PROFILE OF THE DOME</a:t>
            </a:r>
          </a:p>
        </p:txBody>
      </p:sp>
      <p:pic>
        <p:nvPicPr>
          <p:cNvPr id="3074" name="Picture 2" descr="C:\Users\Admin\Desktop\FRP DOME WORKS LATUR\IMG-20200608-WA002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241954" y="1846263"/>
            <a:ext cx="6704541" cy="402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35702"/>
            <a:ext cx="8079581" cy="959698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THE PROFILE OF THE DOME</a:t>
            </a:r>
            <a:endParaRPr lang="en-US" dirty="0"/>
          </a:p>
        </p:txBody>
      </p:sp>
      <p:pic>
        <p:nvPicPr>
          <p:cNvPr id="11266" name="Picture 2" descr="C:\Users\Admin\Desktop\FRP DOME WORKS LATUR\IMG-20200608-WA002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241954" y="1846263"/>
            <a:ext cx="6704541" cy="402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MOLD AND THE DOME CREST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8194" name="Picture 2" descr="C:\Users\Admin\Desktop\FRP DOME WORKS LATUR\IMG-20200608-WA00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165622" y="1846263"/>
            <a:ext cx="3017043" cy="4022725"/>
          </a:xfrm>
          <a:prstGeom prst="rect">
            <a:avLst/>
          </a:prstGeom>
          <a:noFill/>
        </p:spPr>
      </p:pic>
      <p:pic>
        <p:nvPicPr>
          <p:cNvPr id="8195" name="Picture 3" descr="C:\Users\Admin\Desktop\FRP DOME WORKS LATUR\IMG-20200608-WA00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006578" y="1846263"/>
            <a:ext cx="3017043" cy="4022725"/>
          </a:xfrm>
          <a:prstGeom prst="rect">
            <a:avLst/>
          </a:prstGeom>
          <a:noFill/>
        </p:spPr>
      </p:pic>
      <p:sp>
        <p:nvSpPr>
          <p:cNvPr id="1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5337175" y="2030413"/>
            <a:ext cx="3806825" cy="722312"/>
          </a:xfrm>
        </p:spPr>
        <p:txBody>
          <a:bodyPr/>
          <a:lstStyle/>
          <a:p>
            <a:pPr algn="ctr"/>
            <a:r>
              <a:rPr lang="en-US" dirty="0"/>
              <a:t>THE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" y="228601"/>
            <a:ext cx="8079581" cy="12192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THE MS STEEL FRAMEWORK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sz="1600" b="1" dirty="0">
                <a:solidFill>
                  <a:srgbClr val="0070C0"/>
                </a:solidFill>
              </a:rPr>
              <a:t>THE REQUIREMENT OF STEEL ON A FRP MODULE REQUIRED IS VERY LESS UNLIKE THAT REQUIRED FOR GRC.  </a:t>
            </a:r>
          </a:p>
        </p:txBody>
      </p:sp>
      <p:pic>
        <p:nvPicPr>
          <p:cNvPr id="4098" name="Picture 2" descr="C:\Users\Admin\Desktop\FRP DOME WORKS LATUR\IMG-20200608-WA00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94751" y="2590800"/>
            <a:ext cx="6275916" cy="3765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lgerian" panose="04020705040A02060702" pitchFamily="82" charset="0"/>
              </a:rPr>
              <a:t>THE STEEL FRAME – INSIDE VIEW</a:t>
            </a:r>
          </a:p>
        </p:txBody>
      </p:sp>
      <p:pic>
        <p:nvPicPr>
          <p:cNvPr id="13314" name="Picture 2" descr="C:\Users\Admin\Desktop\FRP DOME WORKS LATUR\IMG-20200608-WA00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077846" y="1846263"/>
            <a:ext cx="3032757" cy="4022725"/>
          </a:xfrm>
          <a:prstGeom prst="rect">
            <a:avLst/>
          </a:prstGeom>
          <a:noFill/>
        </p:spPr>
      </p:pic>
      <p:pic>
        <p:nvPicPr>
          <p:cNvPr id="4" name="Picture 2" descr="C:\Users\Admin\Desktop\FRP DOME WORKS LATUR\IMG-20200608-WA003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48000" y="1828800"/>
            <a:ext cx="3032757" cy="4022725"/>
          </a:xfrm>
          <a:prstGeom prst="rect">
            <a:avLst/>
          </a:prstGeom>
          <a:noFill/>
        </p:spPr>
      </p:pic>
      <p:pic>
        <p:nvPicPr>
          <p:cNvPr id="5" name="Picture 2" descr="C:\Users\Admin\Desktop\FRP DOME WORKS LATUR\IMG-20200608-WA003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47366" y="1835377"/>
            <a:ext cx="3032757" cy="402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" y="228600"/>
            <a:ext cx="8079581" cy="1259005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002060"/>
                </a:solidFill>
              </a:rPr>
              <a:t>THE TOP END DECORATIVE  CONNECTOR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1800" b="1" dirty="0">
                <a:solidFill>
                  <a:srgbClr val="FF0000"/>
                </a:solidFill>
              </a:rPr>
              <a:t>ON THE TOP SIDE WHERE ALL THE 16 PARTS MEET, THIS ELEMENT IS PLACED OVER IT TO PROVIDE  BETTER AESTHETICS &amp; UTILITY.</a:t>
            </a:r>
          </a:p>
        </p:txBody>
      </p:sp>
      <p:pic>
        <p:nvPicPr>
          <p:cNvPr id="6147" name="Picture 3" descr="C:\Users\Admin\Desktop\FRP DOME WORKS LATUR\IMG-20200608-WA00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74277" y="2514600"/>
            <a:ext cx="5116863" cy="3765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" y="304801"/>
            <a:ext cx="8079581" cy="914400"/>
          </a:xfrm>
        </p:spPr>
        <p:txBody>
          <a:bodyPr>
            <a:normAutofit/>
          </a:bodyPr>
          <a:lstStyle/>
          <a:p>
            <a:r>
              <a:rPr lang="en-US" b="1" dirty="0"/>
              <a:t>DOME – FINISHING WORKS </a:t>
            </a:r>
          </a:p>
        </p:txBody>
      </p:sp>
      <p:pic>
        <p:nvPicPr>
          <p:cNvPr id="7171" name="Picture 3" descr="C:\Users\Admin\Desktop\FRP DOME WORKS LATUR\IMG-20200608-WA00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12408" y="1846263"/>
            <a:ext cx="5363633" cy="402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 b="1" dirty="0">
                <a:solidFill>
                  <a:srgbClr val="00B0F0"/>
                </a:solidFill>
              </a:rPr>
              <a:t>ONE PART OF THE 16 PIECES BEING INSTALLED</a:t>
            </a:r>
            <a:br>
              <a:rPr lang="en-US" sz="3600" b="1" dirty="0">
                <a:solidFill>
                  <a:srgbClr val="00B0F0"/>
                </a:solidFill>
              </a:rPr>
            </a:br>
            <a:r>
              <a:rPr lang="en-US" sz="2200" b="1" dirty="0"/>
              <a:t>THE THICKNESS OF THE FRP MODULE IS 8MM THICK TO FACTOR ALL  REQUIRED TECHNIAL PARAMETERS.</a:t>
            </a:r>
          </a:p>
        </p:txBody>
      </p:sp>
      <p:pic>
        <p:nvPicPr>
          <p:cNvPr id="10242" name="Picture 2" descr="C:\Users\Admin\Desktop\FRP DOME WORKS LATUR\IMG-20200608-WA00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085703" y="1846263"/>
            <a:ext cx="3017043" cy="402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INSTALLATION WORK IN PROGRESS</a:t>
            </a:r>
          </a:p>
        </p:txBody>
      </p:sp>
      <p:pic>
        <p:nvPicPr>
          <p:cNvPr id="15362" name="Picture 2" descr="C:\Users\Admin\Desktop\FRP DOME WORKS LATUR\IMG-20200608-WA002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12408" y="1846263"/>
            <a:ext cx="5363633" cy="402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FINISHING OF THE JOINTS </a:t>
            </a:r>
          </a:p>
        </p:txBody>
      </p:sp>
      <p:pic>
        <p:nvPicPr>
          <p:cNvPr id="14338" name="Picture 2" descr="C:\Users\Admin\Desktop\FRP DOME WORKS LATUR\IMG-20200608-WA003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080989" y="1846263"/>
            <a:ext cx="3026472" cy="402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" y="304801"/>
            <a:ext cx="8079581" cy="1143000"/>
          </a:xfrm>
        </p:spPr>
        <p:txBody>
          <a:bodyPr/>
          <a:lstStyle/>
          <a:p>
            <a:pPr algn="l"/>
            <a:r>
              <a:rPr lang="en-US" b="1" dirty="0"/>
              <a:t>CONTACT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6" y="1600201"/>
            <a:ext cx="8065294" cy="4800600"/>
          </a:xfrm>
        </p:spPr>
        <p:txBody>
          <a:bodyPr>
            <a:normAutofit lnSpcReduction="10000"/>
          </a:bodyPr>
          <a:lstStyle/>
          <a:p>
            <a:r>
              <a:rPr lang="en-IN" sz="3600" b="1" dirty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sz="2800" b="1" i="1" dirty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sz="2800" b="1" i="1" dirty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sz="2800" b="1" i="1" dirty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sz="2800" b="1" dirty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sz="2800" b="1" dirty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220</TotalTime>
  <Words>358</Words>
  <Application>Microsoft Office PowerPoint</Application>
  <PresentationFormat>On-screen Show (4:3)</PresentationFormat>
  <Paragraphs>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Algerian</vt:lpstr>
      <vt:lpstr>Aparajita</vt:lpstr>
      <vt:lpstr>Arial Narrow</vt:lpstr>
      <vt:lpstr>Calibri</vt:lpstr>
      <vt:lpstr>Calibri Light</vt:lpstr>
      <vt:lpstr>Retrospect</vt:lpstr>
      <vt:lpstr>THE DOME – IN FRP THE ULTIMATE LIGHTWEIGHT SOLUTION </vt:lpstr>
      <vt:lpstr>FRP DETAILS &amp;  FACTS ON THE PROJECT</vt:lpstr>
      <vt:lpstr>FRP IS A VERY VERSITILE LOW WEIGHT MATERIAL FOR EXTERIOR DOMES AS IT PROVIDES A SEAMLESS FINISH , LOW WEIGHT TO STEEL FRAMEWORK &amp; LIFE </vt:lpstr>
      <vt:lpstr>THE MOLD AND ITS FRAMEWORK</vt:lpstr>
      <vt:lpstr>THE PROFILE OF THE DOME</vt:lpstr>
      <vt:lpstr>THE PROFILE OF THE DOME</vt:lpstr>
      <vt:lpstr>THE MOLD AND THE DOME CREST</vt:lpstr>
      <vt:lpstr>THE MS STEEL FRAMEWORK THE REQUIREMENT OF STEEL ON A FRP MODULE REQUIRED IS VERY LESS UNLIKE THAT REQUIRED FOR GRC.  </vt:lpstr>
      <vt:lpstr>THE STEEL FRAME – INSIDE VIEW</vt:lpstr>
      <vt:lpstr>THE TOP END DECORATIVE  CONNECTOR ON THE TOP SIDE WHERE ALL THE 16 PARTS MEET, THIS ELEMENT IS PLACED OVER IT TO PROVIDE  BETTER AESTHETICS &amp; UTILITY.</vt:lpstr>
      <vt:lpstr>DOME – FINISHING WORKS </vt:lpstr>
      <vt:lpstr>ONE PART OF THE 16 PIECES BEING INSTALLED THE THICKNESS OF THE FRP MODULE IS 8MM THICK TO FACTOR ALL  REQUIRED TECHNIAL PARAMETERS.</vt:lpstr>
      <vt:lpstr>INSTALLATION WORK IN PROGRESS</vt:lpstr>
      <vt:lpstr>FINISHING OF THE JOINTS </vt:lpstr>
      <vt:lpstr>CONTACT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FRP DOME PRECON GFRC LLP</dc:title>
  <dc:creator>Admin</dc:creator>
  <cp:lastModifiedBy>pc</cp:lastModifiedBy>
  <cp:revision>13</cp:revision>
  <dcterms:created xsi:type="dcterms:W3CDTF">2020-09-14T11:23:51Z</dcterms:created>
  <dcterms:modified xsi:type="dcterms:W3CDTF">2024-05-10T01:53:40Z</dcterms:modified>
</cp:coreProperties>
</file>